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7"/>
    <p:sldId id="257" r:id="rId1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isket Mono" charset="1" panose="020B0509050000020004"/>
      <p:regular r:id="rId10"/>
    </p:embeddedFont>
    <p:embeddedFont>
      <p:font typeface="Disket Mono Bold" charset="1" panose="020B0509050000020004"/>
      <p:regular r:id="rId11"/>
    </p:embeddedFont>
    <p:embeddedFont>
      <p:font typeface="Garet" charset="1" panose="00000000000000000000"/>
      <p:regular r:id="rId12"/>
    </p:embeddedFont>
    <p:embeddedFont>
      <p:font typeface="Garet Bold" charset="1" panose="00000000000000000000"/>
      <p:regular r:id="rId13"/>
    </p:embeddedFont>
    <p:embeddedFont>
      <p:font typeface="Garet Italics" charset="1" panose="00000000000000000000"/>
      <p:regular r:id="rId14"/>
    </p:embeddedFont>
    <p:embeddedFont>
      <p:font typeface="Garet Bold Italics" charset="1" panose="00000000000000000000"/>
      <p:regular r:id="rId15"/>
    </p:embeddedFont>
    <p:embeddedFont>
      <p:font typeface="Arcade Gamer" charset="1" panose="000000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slides/slide1.xml" Type="http://schemas.openxmlformats.org/officeDocument/2006/relationships/slide"/><Relationship Id="rId18" Target="slides/slide2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gif>
</file>

<file path=ppt/media/image23.gif>
</file>

<file path=ppt/media/image24.png>
</file>

<file path=ppt/media/image25.svg>
</file>

<file path=ppt/media/image26.png>
</file>

<file path=ppt/media/image27.svg>
</file>

<file path=ppt/media/image28.gif>
</file>

<file path=ppt/media/image29.png>
</file>

<file path=ppt/media/image3.png>
</file>

<file path=ppt/media/image30.svg>
</file>

<file path=ppt/media/image31.png>
</file>

<file path=ppt/media/image32.svg>
</file>

<file path=ppt/media/image33.gif>
</file>

<file path=ppt/media/image34.gif>
</file>

<file path=ppt/media/image35.gif>
</file>

<file path=ppt/media/image36.gif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5.png>
</file>

<file path=ppt/media/image6.svg>
</file>

<file path=ppt/media/image7.gif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png" Type="http://schemas.openxmlformats.org/officeDocument/2006/relationships/image"/><Relationship Id="rId20" Target="../media/image19.svg" Type="http://schemas.openxmlformats.org/officeDocument/2006/relationships/image"/><Relationship Id="rId21" Target="../media/image20.png" Type="http://schemas.openxmlformats.org/officeDocument/2006/relationships/image"/><Relationship Id="rId22" Target="../media/image21.svg" Type="http://schemas.openxmlformats.org/officeDocument/2006/relationships/image"/><Relationship Id="rId23" Target="../media/image22.gif" Type="http://schemas.openxmlformats.org/officeDocument/2006/relationships/image"/><Relationship Id="rId24" Target="../media/image23.gif" Type="http://schemas.openxmlformats.org/officeDocument/2006/relationships/image"/><Relationship Id="rId25" Target="../media/image24.png" Type="http://schemas.openxmlformats.org/officeDocument/2006/relationships/image"/><Relationship Id="rId26" Target="../media/image25.sv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gif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svg" Type="http://schemas.openxmlformats.org/officeDocument/2006/relationships/image"/><Relationship Id="rId11" Target="../media/image33.gif" Type="http://schemas.openxmlformats.org/officeDocument/2006/relationships/image"/><Relationship Id="rId12" Target="../media/image34.gif" Type="http://schemas.openxmlformats.org/officeDocument/2006/relationships/image"/><Relationship Id="rId13" Target="../media/image35.gif" Type="http://schemas.openxmlformats.org/officeDocument/2006/relationships/image"/><Relationship Id="rId14" Target="../media/image36.gif" Type="http://schemas.openxmlformats.org/officeDocument/2006/relationships/image"/><Relationship Id="rId15" Target="../media/image37.png" Type="http://schemas.openxmlformats.org/officeDocument/2006/relationships/image"/><Relationship Id="rId16" Target="../media/image38.svg" Type="http://schemas.openxmlformats.org/officeDocument/2006/relationships/image"/><Relationship Id="rId17" Target="../media/image39.png" Type="http://schemas.openxmlformats.org/officeDocument/2006/relationships/image"/><Relationship Id="rId18" Target="../media/image40.svg" Type="http://schemas.openxmlformats.org/officeDocument/2006/relationships/image"/><Relationship Id="rId19" Target="../media/image41.png" Type="http://schemas.openxmlformats.org/officeDocument/2006/relationships/image"/><Relationship Id="rId2" Target="../media/image26.png" Type="http://schemas.openxmlformats.org/officeDocument/2006/relationships/image"/><Relationship Id="rId20" Target="../media/image42.svg" Type="http://schemas.openxmlformats.org/officeDocument/2006/relationships/image"/><Relationship Id="rId21" Target="../media/image43.png" Type="http://schemas.openxmlformats.org/officeDocument/2006/relationships/image"/><Relationship Id="rId22" Target="../media/image44.svg" Type="http://schemas.openxmlformats.org/officeDocument/2006/relationships/image"/><Relationship Id="rId23" Target="../media/image45.png" Type="http://schemas.openxmlformats.org/officeDocument/2006/relationships/image"/><Relationship Id="rId24" Target="../media/image46.svg" Type="http://schemas.openxmlformats.org/officeDocument/2006/relationships/image"/><Relationship Id="rId3" Target="../media/image27.svg" Type="http://schemas.openxmlformats.org/officeDocument/2006/relationships/image"/><Relationship Id="rId4" Target="../media/image28.gif" Type="http://schemas.openxmlformats.org/officeDocument/2006/relationships/image"/><Relationship Id="rId5" Target="../media/image29.png" Type="http://schemas.openxmlformats.org/officeDocument/2006/relationships/image"/><Relationship Id="rId6" Target="../media/image30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3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9705109"/>
            <a:ext cx="18288000" cy="1163782"/>
            <a:chOff x="0" y="0"/>
            <a:chExt cx="24384000" cy="155170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0" cy="1551709"/>
            </a:xfrm>
            <a:custGeom>
              <a:avLst/>
              <a:gdLst/>
              <a:ahLst/>
              <a:cxnLst/>
              <a:rect r="r" b="b" t="t" l="l"/>
              <a:pathLst>
                <a:path h="1551709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1551709"/>
                  </a:lnTo>
                  <a:lnTo>
                    <a:pt x="0" y="15517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8128000" y="0"/>
              <a:ext cx="8128000" cy="1551709"/>
            </a:xfrm>
            <a:custGeom>
              <a:avLst/>
              <a:gdLst/>
              <a:ahLst/>
              <a:cxnLst/>
              <a:rect r="r" b="b" t="t" l="l"/>
              <a:pathLst>
                <a:path h="1551709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1551709"/>
                  </a:lnTo>
                  <a:lnTo>
                    <a:pt x="0" y="15517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6256000" y="0"/>
              <a:ext cx="8128000" cy="1551709"/>
            </a:xfrm>
            <a:custGeom>
              <a:avLst/>
              <a:gdLst/>
              <a:ahLst/>
              <a:cxnLst/>
              <a:rect r="r" b="b" t="t" l="l"/>
              <a:pathLst>
                <a:path h="1551709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1551709"/>
                  </a:lnTo>
                  <a:lnTo>
                    <a:pt x="0" y="15517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509980" y="1509980"/>
            <a:ext cx="15268040" cy="6685149"/>
            <a:chOff x="0" y="0"/>
            <a:chExt cx="4021212" cy="17606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021212" cy="1760698"/>
            </a:xfrm>
            <a:custGeom>
              <a:avLst/>
              <a:gdLst/>
              <a:ahLst/>
              <a:cxnLst/>
              <a:rect r="r" b="b" t="t" l="l"/>
              <a:pathLst>
                <a:path h="1760698" w="4021212">
                  <a:moveTo>
                    <a:pt x="24846" y="0"/>
                  </a:moveTo>
                  <a:lnTo>
                    <a:pt x="3996366" y="0"/>
                  </a:lnTo>
                  <a:cubicBezTo>
                    <a:pt x="4010088" y="0"/>
                    <a:pt x="4021212" y="11124"/>
                    <a:pt x="4021212" y="24846"/>
                  </a:cubicBezTo>
                  <a:lnTo>
                    <a:pt x="4021212" y="1735851"/>
                  </a:lnTo>
                  <a:cubicBezTo>
                    <a:pt x="4021212" y="1749574"/>
                    <a:pt x="4010088" y="1760698"/>
                    <a:pt x="3996366" y="1760698"/>
                  </a:cubicBezTo>
                  <a:lnTo>
                    <a:pt x="24846" y="1760698"/>
                  </a:lnTo>
                  <a:cubicBezTo>
                    <a:pt x="11124" y="1760698"/>
                    <a:pt x="0" y="1749574"/>
                    <a:pt x="0" y="1735851"/>
                  </a:cubicBezTo>
                  <a:lnTo>
                    <a:pt x="0" y="24846"/>
                  </a:lnTo>
                  <a:cubicBezTo>
                    <a:pt x="0" y="11124"/>
                    <a:pt x="11124" y="0"/>
                    <a:pt x="24846" y="0"/>
                  </a:cubicBezTo>
                  <a:close/>
                </a:path>
              </a:pathLst>
            </a:custGeom>
            <a:solidFill>
              <a:srgbClr val="000000"/>
            </a:solidFill>
            <a:ln w="47625">
              <a:solidFill>
                <a:srgbClr val="21EF80"/>
              </a:solidFill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341087" y="6151992"/>
            <a:ext cx="3370555" cy="3571879"/>
          </a:xfrm>
          <a:custGeom>
            <a:avLst/>
            <a:gdLst/>
            <a:ahLst/>
            <a:cxnLst/>
            <a:rect r="r" b="b" t="t" l="l"/>
            <a:pathLst>
              <a:path h="3571879" w="3370555">
                <a:moveTo>
                  <a:pt x="0" y="0"/>
                </a:moveTo>
                <a:lnTo>
                  <a:pt x="3370556" y="0"/>
                </a:lnTo>
                <a:lnTo>
                  <a:pt x="3370556" y="3571879"/>
                </a:lnTo>
                <a:lnTo>
                  <a:pt x="0" y="35718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2361856" y="6943369"/>
            <a:ext cx="2319862" cy="2761741"/>
          </a:xfrm>
          <a:prstGeom prst="rect">
            <a:avLst/>
          </a:prstGeom>
        </p:spPr>
      </p:pic>
      <p:sp>
        <p:nvSpPr>
          <p:cNvPr name="Freeform 12" id="12"/>
          <p:cNvSpPr/>
          <p:nvPr/>
        </p:nvSpPr>
        <p:spPr>
          <a:xfrm flipH="true" flipV="false" rot="0">
            <a:off x="6457336" y="8762719"/>
            <a:ext cx="335928" cy="313329"/>
          </a:xfrm>
          <a:custGeom>
            <a:avLst/>
            <a:gdLst/>
            <a:ahLst/>
            <a:cxnLst/>
            <a:rect r="r" b="b" t="t" l="l"/>
            <a:pathLst>
              <a:path h="313329" w="335928">
                <a:moveTo>
                  <a:pt x="335928" y="0"/>
                </a:moveTo>
                <a:lnTo>
                  <a:pt x="0" y="0"/>
                </a:lnTo>
                <a:lnTo>
                  <a:pt x="0" y="313329"/>
                </a:lnTo>
                <a:lnTo>
                  <a:pt x="335928" y="313329"/>
                </a:lnTo>
                <a:lnTo>
                  <a:pt x="335928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068873" y="6111491"/>
            <a:ext cx="2196534" cy="942513"/>
          </a:xfrm>
          <a:custGeom>
            <a:avLst/>
            <a:gdLst/>
            <a:ahLst/>
            <a:cxnLst/>
            <a:rect r="r" b="b" t="t" l="l"/>
            <a:pathLst>
              <a:path h="942513" w="2196534">
                <a:moveTo>
                  <a:pt x="0" y="0"/>
                </a:moveTo>
                <a:lnTo>
                  <a:pt x="2196534" y="0"/>
                </a:lnTo>
                <a:lnTo>
                  <a:pt x="2196534" y="942512"/>
                </a:lnTo>
                <a:lnTo>
                  <a:pt x="0" y="94251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713082" y="6136966"/>
            <a:ext cx="2221897" cy="917038"/>
          </a:xfrm>
          <a:custGeom>
            <a:avLst/>
            <a:gdLst/>
            <a:ahLst/>
            <a:cxnLst/>
            <a:rect r="r" b="b" t="t" l="l"/>
            <a:pathLst>
              <a:path h="917038" w="2221897">
                <a:moveTo>
                  <a:pt x="0" y="0"/>
                </a:moveTo>
                <a:lnTo>
                  <a:pt x="2221897" y="0"/>
                </a:lnTo>
                <a:lnTo>
                  <a:pt x="2221897" y="917037"/>
                </a:lnTo>
                <a:lnTo>
                  <a:pt x="0" y="91703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5511053" y="682309"/>
            <a:ext cx="1952265" cy="326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379"/>
              </a:lnSpc>
            </a:pPr>
            <a:r>
              <a:rPr lang="en-US" sz="2124">
                <a:solidFill>
                  <a:srgbClr val="FF63D8"/>
                </a:solidFill>
                <a:latin typeface="Arcade Gamer"/>
              </a:rPr>
              <a:t>JUGADOR 2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3237215" y="596383"/>
            <a:ext cx="2377744" cy="432317"/>
          </a:xfrm>
          <a:custGeom>
            <a:avLst/>
            <a:gdLst/>
            <a:ahLst/>
            <a:cxnLst/>
            <a:rect r="r" b="b" t="t" l="l"/>
            <a:pathLst>
              <a:path h="432317" w="2377744">
                <a:moveTo>
                  <a:pt x="0" y="0"/>
                </a:moveTo>
                <a:lnTo>
                  <a:pt x="2377745" y="0"/>
                </a:lnTo>
                <a:lnTo>
                  <a:pt x="2377745" y="432317"/>
                </a:lnTo>
                <a:lnTo>
                  <a:pt x="0" y="432317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934979" y="660536"/>
            <a:ext cx="2087036" cy="379461"/>
          </a:xfrm>
          <a:custGeom>
            <a:avLst/>
            <a:gdLst/>
            <a:ahLst/>
            <a:cxnLst/>
            <a:rect r="r" b="b" t="t" l="l"/>
            <a:pathLst>
              <a:path h="379461" w="2087036">
                <a:moveTo>
                  <a:pt x="0" y="0"/>
                </a:moveTo>
                <a:lnTo>
                  <a:pt x="2087037" y="0"/>
                </a:lnTo>
                <a:lnTo>
                  <a:pt x="2087037" y="379461"/>
                </a:lnTo>
                <a:lnTo>
                  <a:pt x="0" y="379461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true" flipV="false" rot="0">
            <a:off x="13950410" y="8614008"/>
            <a:ext cx="1855950" cy="1091101"/>
          </a:xfrm>
          <a:custGeom>
            <a:avLst/>
            <a:gdLst/>
            <a:ahLst/>
            <a:cxnLst/>
            <a:rect r="r" b="b" t="t" l="l"/>
            <a:pathLst>
              <a:path h="1091101" w="1855950">
                <a:moveTo>
                  <a:pt x="1855950" y="0"/>
                </a:moveTo>
                <a:lnTo>
                  <a:pt x="0" y="0"/>
                </a:lnTo>
                <a:lnTo>
                  <a:pt x="0" y="1091101"/>
                </a:lnTo>
                <a:lnTo>
                  <a:pt x="1855950" y="1091101"/>
                </a:lnTo>
                <a:lnTo>
                  <a:pt x="185595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-1010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375433" y="6228904"/>
            <a:ext cx="2319577" cy="3476205"/>
          </a:xfrm>
          <a:custGeom>
            <a:avLst/>
            <a:gdLst/>
            <a:ahLst/>
            <a:cxnLst/>
            <a:rect r="r" b="b" t="t" l="l"/>
            <a:pathLst>
              <a:path h="3476205" w="2319577">
                <a:moveTo>
                  <a:pt x="0" y="0"/>
                </a:moveTo>
                <a:lnTo>
                  <a:pt x="2319576" y="0"/>
                </a:lnTo>
                <a:lnTo>
                  <a:pt x="2319576" y="3476205"/>
                </a:lnTo>
                <a:lnTo>
                  <a:pt x="0" y="3476205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20" id="20"/>
          <p:cNvPicPr>
            <a:picLocks noChangeAspect="true"/>
          </p:cNvPicPr>
          <p:nvPr/>
        </p:nvPicPr>
        <p:blipFill>
          <a:blip r:embed="rId23">
            <a:alphaModFix amt="71000"/>
          </a:blip>
          <a:srcRect l="0" t="0" r="0" b="0"/>
          <a:stretch>
            <a:fillRect/>
          </a:stretch>
        </p:blipFill>
        <p:spPr>
          <a:xfrm flipH="false" flipV="false" rot="604890">
            <a:off x="17509575" y="4896612"/>
            <a:ext cx="554300" cy="577396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23">
            <a:alphaModFix amt="71000"/>
          </a:blip>
          <a:srcRect l="0" t="0" r="0" b="0"/>
          <a:stretch>
            <a:fillRect/>
          </a:stretch>
        </p:blipFill>
        <p:spPr>
          <a:xfrm flipH="false" flipV="false" rot="-1221735">
            <a:off x="17085962" y="3338385"/>
            <a:ext cx="397359" cy="413915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23">
            <a:alphaModFix amt="71000"/>
          </a:blip>
          <a:srcRect l="0" t="0" r="0" b="0"/>
          <a:stretch>
            <a:fillRect/>
          </a:stretch>
        </p:blipFill>
        <p:spPr>
          <a:xfrm flipH="false" flipV="false" rot="0">
            <a:off x="17517576" y="1957766"/>
            <a:ext cx="269149" cy="280364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23">
            <a:alphaModFix amt="71000"/>
          </a:blip>
          <a:srcRect l="0" t="0" r="0" b="0"/>
          <a:stretch>
            <a:fillRect/>
          </a:stretch>
        </p:blipFill>
        <p:spPr>
          <a:xfrm flipH="false" flipV="false" rot="-599390">
            <a:off x="421312" y="5056909"/>
            <a:ext cx="554300" cy="577396"/>
          </a:xfrm>
          <a:prstGeom prst="rect">
            <a:avLst/>
          </a:prstGeom>
        </p:spPr>
      </p:pic>
      <p:pic>
        <p:nvPicPr>
          <p:cNvPr name="Picture 24" id="24"/>
          <p:cNvPicPr>
            <a:picLocks noChangeAspect="true"/>
          </p:cNvPicPr>
          <p:nvPr/>
        </p:nvPicPr>
        <p:blipFill>
          <a:blip r:embed="rId23">
            <a:alphaModFix amt="71000"/>
          </a:blip>
          <a:srcRect l="0" t="0" r="0" b="0"/>
          <a:stretch>
            <a:fillRect/>
          </a:stretch>
        </p:blipFill>
        <p:spPr>
          <a:xfrm flipH="false" flipV="false" rot="368085">
            <a:off x="788009" y="3418711"/>
            <a:ext cx="397359" cy="413915"/>
          </a:xfrm>
          <a:prstGeom prst="rect">
            <a:avLst/>
          </a:prstGeom>
        </p:spPr>
      </p:pic>
      <p:pic>
        <p:nvPicPr>
          <p:cNvPr name="Picture 25" id="25"/>
          <p:cNvPicPr>
            <a:picLocks noChangeAspect="true"/>
          </p:cNvPicPr>
          <p:nvPr/>
        </p:nvPicPr>
        <p:blipFill>
          <a:blip r:embed="rId23">
            <a:alphaModFix amt="71000"/>
          </a:blip>
          <a:srcRect l="0" t="0" r="0" b="0"/>
          <a:stretch>
            <a:fillRect/>
          </a:stretch>
        </p:blipFill>
        <p:spPr>
          <a:xfrm flipH="false" flipV="false" rot="-980286">
            <a:off x="463881" y="1925570"/>
            <a:ext cx="269149" cy="280364"/>
          </a:xfrm>
          <a:prstGeom prst="rect">
            <a:avLst/>
          </a:prstGeom>
        </p:spPr>
      </p:pic>
      <p:pic>
        <p:nvPicPr>
          <p:cNvPr name="Picture 26" id="26"/>
          <p:cNvPicPr>
            <a:picLocks noChangeAspect="true"/>
          </p:cNvPicPr>
          <p:nvPr/>
        </p:nvPicPr>
        <p:blipFill>
          <a:blip r:embed="rId24"/>
          <a:srcRect l="0" t="0" r="0" b="0"/>
          <a:stretch>
            <a:fillRect/>
          </a:stretch>
        </p:blipFill>
        <p:spPr>
          <a:xfrm flipH="false" flipV="false" rot="0">
            <a:off x="12445942" y="6532526"/>
            <a:ext cx="978075" cy="934061"/>
          </a:xfrm>
          <a:prstGeom prst="rect">
            <a:avLst/>
          </a:prstGeom>
        </p:spPr>
      </p:pic>
      <p:sp>
        <p:nvSpPr>
          <p:cNvPr name="Freeform 27" id="27"/>
          <p:cNvSpPr/>
          <p:nvPr/>
        </p:nvSpPr>
        <p:spPr>
          <a:xfrm flipH="false" flipV="false" rot="0">
            <a:off x="5425744" y="6115484"/>
            <a:ext cx="2196534" cy="938519"/>
          </a:xfrm>
          <a:custGeom>
            <a:avLst/>
            <a:gdLst/>
            <a:ahLst/>
            <a:cxnLst/>
            <a:rect r="r" b="b" t="t" l="l"/>
            <a:pathLst>
              <a:path h="938519" w="2196534">
                <a:moveTo>
                  <a:pt x="0" y="0"/>
                </a:moveTo>
                <a:lnTo>
                  <a:pt x="2196534" y="0"/>
                </a:lnTo>
                <a:lnTo>
                  <a:pt x="2196534" y="938519"/>
                </a:lnTo>
                <a:lnTo>
                  <a:pt x="0" y="938519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828291" y="639714"/>
            <a:ext cx="1866718" cy="326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79"/>
              </a:lnSpc>
            </a:pPr>
            <a:r>
              <a:rPr lang="en-US" sz="2124">
                <a:solidFill>
                  <a:srgbClr val="585EFF"/>
                </a:solidFill>
                <a:latin typeface="Arcade Gamer"/>
              </a:rPr>
              <a:t>JUGADOR 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361856" y="2461409"/>
            <a:ext cx="13564288" cy="218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5000">
                <a:solidFill>
                  <a:srgbClr val="FF63D8"/>
                </a:solidFill>
                <a:latin typeface="Arcade Gamer"/>
              </a:rPr>
              <a:t>DESARROLLO DE UN SISTEMA PARA LA GESTIÓN DE COLECCIONES DE VIDEOJUEGOS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021769" y="682309"/>
            <a:ext cx="4244462" cy="274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9"/>
              </a:lnSpc>
            </a:pPr>
            <a:r>
              <a:rPr lang="en-US" sz="1749">
                <a:solidFill>
                  <a:srgbClr val="FFFFFF"/>
                </a:solidFill>
                <a:latin typeface="Arcade Gamer"/>
              </a:rPr>
              <a:t>PUNTUACIÓN MÁS ALTA 2500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5970" y="2934751"/>
            <a:ext cx="18473970" cy="10391608"/>
          </a:xfrm>
          <a:custGeom>
            <a:avLst/>
            <a:gdLst/>
            <a:ahLst/>
            <a:cxnLst/>
            <a:rect r="r" b="b" t="t" l="l"/>
            <a:pathLst>
              <a:path h="10391608" w="18473970">
                <a:moveTo>
                  <a:pt x="0" y="0"/>
                </a:moveTo>
                <a:lnTo>
                  <a:pt x="18473970" y="0"/>
                </a:lnTo>
                <a:lnTo>
                  <a:pt x="18473970" y="10391608"/>
                </a:lnTo>
                <a:lnTo>
                  <a:pt x="0" y="103916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827317"/>
            <a:ext cx="16230600" cy="2672067"/>
            <a:chOff x="0" y="0"/>
            <a:chExt cx="4274726" cy="70375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703754"/>
            </a:xfrm>
            <a:custGeom>
              <a:avLst/>
              <a:gdLst/>
              <a:ahLst/>
              <a:cxnLst/>
              <a:rect r="r" b="b" t="t" l="l"/>
              <a:pathLst>
                <a:path h="703754" w="4274726">
                  <a:moveTo>
                    <a:pt x="23373" y="0"/>
                  </a:moveTo>
                  <a:lnTo>
                    <a:pt x="4251353" y="0"/>
                  </a:lnTo>
                  <a:cubicBezTo>
                    <a:pt x="4264261" y="0"/>
                    <a:pt x="4274726" y="10464"/>
                    <a:pt x="4274726" y="23373"/>
                  </a:cubicBezTo>
                  <a:lnTo>
                    <a:pt x="4274726" y="680382"/>
                  </a:lnTo>
                  <a:cubicBezTo>
                    <a:pt x="4274726" y="693290"/>
                    <a:pt x="4264261" y="703754"/>
                    <a:pt x="4251353" y="703754"/>
                  </a:cubicBezTo>
                  <a:lnTo>
                    <a:pt x="23373" y="703754"/>
                  </a:lnTo>
                  <a:cubicBezTo>
                    <a:pt x="10464" y="703754"/>
                    <a:pt x="0" y="693290"/>
                    <a:pt x="0" y="680382"/>
                  </a:cubicBezTo>
                  <a:lnTo>
                    <a:pt x="0" y="23373"/>
                  </a:lnTo>
                  <a:cubicBezTo>
                    <a:pt x="0" y="10464"/>
                    <a:pt x="10464" y="0"/>
                    <a:pt x="23373" y="0"/>
                  </a:cubicBezTo>
                  <a:close/>
                </a:path>
              </a:pathLst>
            </a:custGeom>
            <a:solidFill>
              <a:srgbClr val="000000"/>
            </a:solidFill>
            <a:ln w="47625">
              <a:solidFill>
                <a:srgbClr val="21EF80"/>
              </a:solidFill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446664" y="5629604"/>
            <a:ext cx="821672" cy="877409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0">
            <a:off x="1028700" y="6912088"/>
            <a:ext cx="3657600" cy="551965"/>
          </a:xfrm>
          <a:custGeom>
            <a:avLst/>
            <a:gdLst/>
            <a:ahLst/>
            <a:cxnLst/>
            <a:rect r="r" b="b" t="t" l="l"/>
            <a:pathLst>
              <a:path h="551965" w="3657600">
                <a:moveTo>
                  <a:pt x="0" y="0"/>
                </a:moveTo>
                <a:lnTo>
                  <a:pt x="3657600" y="0"/>
                </a:lnTo>
                <a:lnTo>
                  <a:pt x="3657600" y="551965"/>
                </a:lnTo>
                <a:lnTo>
                  <a:pt x="0" y="5519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219700" y="6912088"/>
            <a:ext cx="3657600" cy="551965"/>
          </a:xfrm>
          <a:custGeom>
            <a:avLst/>
            <a:gdLst/>
            <a:ahLst/>
            <a:cxnLst/>
            <a:rect r="r" b="b" t="t" l="l"/>
            <a:pathLst>
              <a:path h="551965" w="3657600">
                <a:moveTo>
                  <a:pt x="0" y="0"/>
                </a:moveTo>
                <a:lnTo>
                  <a:pt x="3657600" y="0"/>
                </a:lnTo>
                <a:lnTo>
                  <a:pt x="3657600" y="551965"/>
                </a:lnTo>
                <a:lnTo>
                  <a:pt x="0" y="5519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410700" y="6912088"/>
            <a:ext cx="3657600" cy="551965"/>
          </a:xfrm>
          <a:custGeom>
            <a:avLst/>
            <a:gdLst/>
            <a:ahLst/>
            <a:cxnLst/>
            <a:rect r="r" b="b" t="t" l="l"/>
            <a:pathLst>
              <a:path h="551965" w="3657600">
                <a:moveTo>
                  <a:pt x="0" y="0"/>
                </a:moveTo>
                <a:lnTo>
                  <a:pt x="3657600" y="0"/>
                </a:lnTo>
                <a:lnTo>
                  <a:pt x="3657600" y="551965"/>
                </a:lnTo>
                <a:lnTo>
                  <a:pt x="0" y="5519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601700" y="6912088"/>
            <a:ext cx="3657600" cy="551965"/>
          </a:xfrm>
          <a:custGeom>
            <a:avLst/>
            <a:gdLst/>
            <a:ahLst/>
            <a:cxnLst/>
            <a:rect r="r" b="b" t="t" l="l"/>
            <a:pathLst>
              <a:path h="551965" w="3657600">
                <a:moveTo>
                  <a:pt x="0" y="0"/>
                </a:moveTo>
                <a:lnTo>
                  <a:pt x="3657600" y="0"/>
                </a:lnTo>
                <a:lnTo>
                  <a:pt x="3657600" y="551965"/>
                </a:lnTo>
                <a:lnTo>
                  <a:pt x="0" y="5519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9410700" y="3006686"/>
            <a:ext cx="335928" cy="313329"/>
          </a:xfrm>
          <a:custGeom>
            <a:avLst/>
            <a:gdLst/>
            <a:ahLst/>
            <a:cxnLst/>
            <a:rect r="r" b="b" t="t" l="l"/>
            <a:pathLst>
              <a:path h="313329" w="335928">
                <a:moveTo>
                  <a:pt x="335928" y="0"/>
                </a:moveTo>
                <a:lnTo>
                  <a:pt x="0" y="0"/>
                </a:lnTo>
                <a:lnTo>
                  <a:pt x="0" y="313329"/>
                </a:lnTo>
                <a:lnTo>
                  <a:pt x="335928" y="313329"/>
                </a:lnTo>
                <a:lnTo>
                  <a:pt x="33592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0" y="9465127"/>
            <a:ext cx="21945600" cy="1103930"/>
            <a:chOff x="0" y="0"/>
            <a:chExt cx="29260800" cy="147190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753600" cy="1471907"/>
            </a:xfrm>
            <a:custGeom>
              <a:avLst/>
              <a:gdLst/>
              <a:ahLst/>
              <a:cxnLst/>
              <a:rect r="r" b="b" t="t" l="l"/>
              <a:pathLst>
                <a:path h="1471907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1471907"/>
                  </a:lnTo>
                  <a:lnTo>
                    <a:pt x="0" y="1471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9753600" y="0"/>
              <a:ext cx="9753600" cy="1471907"/>
            </a:xfrm>
            <a:custGeom>
              <a:avLst/>
              <a:gdLst/>
              <a:ahLst/>
              <a:cxnLst/>
              <a:rect r="r" b="b" t="t" l="l"/>
              <a:pathLst>
                <a:path h="1471907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1471907"/>
                  </a:lnTo>
                  <a:lnTo>
                    <a:pt x="0" y="1471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9507200" y="0"/>
              <a:ext cx="9753600" cy="1471907"/>
            </a:xfrm>
            <a:custGeom>
              <a:avLst/>
              <a:gdLst/>
              <a:ahLst/>
              <a:cxnLst/>
              <a:rect r="r" b="b" t="t" l="l"/>
              <a:pathLst>
                <a:path h="1471907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1471907"/>
                  </a:lnTo>
                  <a:lnTo>
                    <a:pt x="0" y="1471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0268456" y="8547209"/>
            <a:ext cx="7324230" cy="1663700"/>
            <a:chOff x="0" y="0"/>
            <a:chExt cx="5525504" cy="125511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525504" cy="1255119"/>
            </a:xfrm>
            <a:custGeom>
              <a:avLst/>
              <a:gdLst/>
              <a:ahLst/>
              <a:cxnLst/>
              <a:rect r="r" b="b" t="t" l="l"/>
              <a:pathLst>
                <a:path h="1255119" w="5525504">
                  <a:moveTo>
                    <a:pt x="31711" y="0"/>
                  </a:moveTo>
                  <a:lnTo>
                    <a:pt x="5493793" y="0"/>
                  </a:lnTo>
                  <a:cubicBezTo>
                    <a:pt x="5511307" y="0"/>
                    <a:pt x="5525504" y="14197"/>
                    <a:pt x="5525504" y="31711"/>
                  </a:cubicBezTo>
                  <a:lnTo>
                    <a:pt x="5525504" y="1223408"/>
                  </a:lnTo>
                  <a:cubicBezTo>
                    <a:pt x="5525504" y="1231819"/>
                    <a:pt x="5522163" y="1239884"/>
                    <a:pt x="5516216" y="1245831"/>
                  </a:cubicBezTo>
                  <a:cubicBezTo>
                    <a:pt x="5510269" y="1251778"/>
                    <a:pt x="5502204" y="1255119"/>
                    <a:pt x="5493793" y="1255119"/>
                  </a:cubicBezTo>
                  <a:lnTo>
                    <a:pt x="31711" y="1255119"/>
                  </a:lnTo>
                  <a:cubicBezTo>
                    <a:pt x="14197" y="1255119"/>
                    <a:pt x="0" y="1240922"/>
                    <a:pt x="0" y="1223408"/>
                  </a:cubicBezTo>
                  <a:lnTo>
                    <a:pt x="0" y="31711"/>
                  </a:lnTo>
                  <a:cubicBezTo>
                    <a:pt x="0" y="23301"/>
                    <a:pt x="3341" y="15235"/>
                    <a:pt x="9288" y="9288"/>
                  </a:cubicBezTo>
                  <a:cubicBezTo>
                    <a:pt x="15235" y="3341"/>
                    <a:pt x="23301" y="0"/>
                    <a:pt x="317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>
                <a:lnSpc>
                  <a:spcPts val="1960"/>
                </a:lnSpc>
              </a:pPr>
              <a:r>
                <a:rPr lang="en-US" sz="1400">
                  <a:solidFill>
                    <a:srgbClr val="000000"/>
                  </a:solidFill>
                  <a:latin typeface="Garet Bold"/>
                </a:rPr>
                <a:t>Consejo: </a:t>
              </a:r>
              <a:r>
                <a:rPr lang="en-US" sz="1400">
                  <a:solidFill>
                    <a:srgbClr val="000000"/>
                  </a:solidFill>
                  <a:latin typeface="Garet"/>
                </a:rPr>
                <a:t>Utiliza enlaces para moverte entre páginas en tu presentación.</a:t>
              </a:r>
            </a:p>
            <a:p>
              <a:pPr>
                <a:lnSpc>
                  <a:spcPts val="1960"/>
                </a:lnSpc>
              </a:pPr>
            </a:p>
            <a:p>
              <a:pPr>
                <a:lnSpc>
                  <a:spcPts val="1960"/>
                </a:lnSpc>
              </a:pPr>
              <a:r>
                <a:rPr lang="en-US" sz="1400">
                  <a:solidFill>
                    <a:srgbClr val="000000"/>
                  </a:solidFill>
                  <a:latin typeface="Garet Bold"/>
                </a:rPr>
                <a:t>Cómo:</a:t>
              </a:r>
              <a:r>
                <a:rPr lang="en-US" sz="1400">
                  <a:solidFill>
                    <a:srgbClr val="000000"/>
                  </a:solidFill>
                  <a:latin typeface="Garet"/>
                </a:rPr>
                <a:t> Resalta el texto, haz clic en el símbolo de enlace de la barra de herramientas y selecciona la página de la presentación a la que deseas enlazar.</a:t>
              </a:r>
            </a:p>
          </p:txBody>
        </p:sp>
      </p:grpSp>
      <p:pic>
        <p:nvPicPr>
          <p:cNvPr name="Picture 19" id="19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0">
            <a:off x="16848318" y="719461"/>
            <a:ext cx="744368" cy="331244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6597310" y="5629604"/>
            <a:ext cx="772120" cy="877409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13"/>
          <a:srcRect l="0" t="0" r="0" b="0"/>
          <a:stretch>
            <a:fillRect/>
          </a:stretch>
        </p:blipFill>
        <p:spPr>
          <a:xfrm flipH="false" flipV="false" rot="0">
            <a:off x="10698405" y="5760223"/>
            <a:ext cx="1018464" cy="616171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14"/>
          <a:srcRect l="0" t="0" r="0" b="0"/>
          <a:stretch>
            <a:fillRect/>
          </a:stretch>
        </p:blipFill>
        <p:spPr>
          <a:xfrm flipH="false" flipV="false" rot="0">
            <a:off x="15045843" y="5638524"/>
            <a:ext cx="769314" cy="859569"/>
          </a:xfrm>
          <a:prstGeom prst="rect">
            <a:avLst/>
          </a:prstGeom>
        </p:spPr>
      </p:pic>
      <p:sp>
        <p:nvSpPr>
          <p:cNvPr name="Freeform 23" id="23"/>
          <p:cNvSpPr/>
          <p:nvPr/>
        </p:nvSpPr>
        <p:spPr>
          <a:xfrm flipH="false" flipV="false" rot="0">
            <a:off x="14333567" y="719461"/>
            <a:ext cx="2193866" cy="362985"/>
          </a:xfrm>
          <a:custGeom>
            <a:avLst/>
            <a:gdLst/>
            <a:ahLst/>
            <a:cxnLst/>
            <a:rect r="r" b="b" t="t" l="l"/>
            <a:pathLst>
              <a:path h="362985" w="2193866">
                <a:moveTo>
                  <a:pt x="0" y="0"/>
                </a:moveTo>
                <a:lnTo>
                  <a:pt x="2193866" y="0"/>
                </a:lnTo>
                <a:lnTo>
                  <a:pt x="2193866" y="362985"/>
                </a:lnTo>
                <a:lnTo>
                  <a:pt x="0" y="362985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577270" y="668737"/>
            <a:ext cx="1082363" cy="464432"/>
          </a:xfrm>
          <a:custGeom>
            <a:avLst/>
            <a:gdLst/>
            <a:ahLst/>
            <a:cxnLst/>
            <a:rect r="r" b="b" t="t" l="l"/>
            <a:pathLst>
              <a:path h="464432" w="1082363">
                <a:moveTo>
                  <a:pt x="0" y="0"/>
                </a:moveTo>
                <a:lnTo>
                  <a:pt x="1082364" y="0"/>
                </a:lnTo>
                <a:lnTo>
                  <a:pt x="1082364" y="464432"/>
                </a:lnTo>
                <a:lnTo>
                  <a:pt x="0" y="464432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2251760" y="572874"/>
            <a:ext cx="1211480" cy="624416"/>
            <a:chOff x="0" y="0"/>
            <a:chExt cx="1615307" cy="832555"/>
          </a:xfrm>
        </p:grpSpPr>
        <p:sp>
          <p:nvSpPr>
            <p:cNvPr name="TextBox 26" id="26"/>
            <p:cNvSpPr txBox="true"/>
            <p:nvPr/>
          </p:nvSpPr>
          <p:spPr>
            <a:xfrm rot="0">
              <a:off x="832555" y="182175"/>
              <a:ext cx="782752" cy="445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63"/>
                </a:lnSpc>
              </a:pPr>
              <a:r>
                <a:rPr lang="en-US" sz="2199">
                  <a:solidFill>
                    <a:srgbClr val="FFFFFF"/>
                  </a:solidFill>
                  <a:latin typeface="Arcade Gamer"/>
                </a:rPr>
                <a:t>01</a:t>
              </a:r>
            </a:p>
          </p:txBody>
        </p:sp>
        <p:sp>
          <p:nvSpPr>
            <p:cNvPr name="Freeform 27" id="27"/>
            <p:cNvSpPr/>
            <p:nvPr/>
          </p:nvSpPr>
          <p:spPr>
            <a:xfrm flipH="false" flipV="false" rot="2775787">
              <a:off x="121853" y="121853"/>
              <a:ext cx="588848" cy="588848"/>
            </a:xfrm>
            <a:custGeom>
              <a:avLst/>
              <a:gdLst/>
              <a:ahLst/>
              <a:cxnLst/>
              <a:rect r="r" b="b" t="t" l="l"/>
              <a:pathLst>
                <a:path h="588848" w="588848">
                  <a:moveTo>
                    <a:pt x="0" y="0"/>
                  </a:moveTo>
                  <a:lnTo>
                    <a:pt x="588848" y="0"/>
                  </a:lnTo>
                  <a:lnTo>
                    <a:pt x="588848" y="588848"/>
                  </a:lnTo>
                  <a:lnTo>
                    <a:pt x="0" y="5888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9">
                <a:extLs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5209095" y="713838"/>
            <a:ext cx="862336" cy="327152"/>
            <a:chOff x="0" y="0"/>
            <a:chExt cx="1149782" cy="436203"/>
          </a:xfrm>
        </p:grpSpPr>
        <p:sp>
          <p:nvSpPr>
            <p:cNvPr name="TextBox 29" id="29"/>
            <p:cNvSpPr txBox="true"/>
            <p:nvPr/>
          </p:nvSpPr>
          <p:spPr>
            <a:xfrm rot="0">
              <a:off x="367030" y="-9525"/>
              <a:ext cx="782752" cy="445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63"/>
                </a:lnSpc>
              </a:pPr>
              <a:r>
                <a:rPr lang="en-US" sz="2199">
                  <a:solidFill>
                    <a:srgbClr val="FFFFFF"/>
                  </a:solidFill>
                  <a:latin typeface="Arcade Gamer"/>
                </a:rPr>
                <a:t>12</a:t>
              </a:r>
            </a:p>
          </p:txBody>
        </p:sp>
        <p:sp>
          <p:nvSpPr>
            <p:cNvPr name="Freeform 30" id="30"/>
            <p:cNvSpPr/>
            <p:nvPr/>
          </p:nvSpPr>
          <p:spPr>
            <a:xfrm flipH="false" flipV="false" rot="0">
              <a:off x="0" y="20313"/>
              <a:ext cx="367030" cy="332329"/>
            </a:xfrm>
            <a:custGeom>
              <a:avLst/>
              <a:gdLst/>
              <a:ahLst/>
              <a:cxnLst/>
              <a:rect r="r" b="b" t="t" l="l"/>
              <a:pathLst>
                <a:path h="332329" w="367030">
                  <a:moveTo>
                    <a:pt x="0" y="0"/>
                  </a:moveTo>
                  <a:lnTo>
                    <a:pt x="367030" y="0"/>
                  </a:lnTo>
                  <a:lnTo>
                    <a:pt x="367030" y="332329"/>
                  </a:lnTo>
                  <a:lnTo>
                    <a:pt x="0" y="3323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1">
                <a:extLst>
                  <a:ext uri="{96DAC541-7B7A-43D3-8B79-37D633B846F1}">
                    <asvg:svgBlip xmlns:asvg="http://schemas.microsoft.com/office/drawing/2016/SVG/main" r:embed="rId2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3881134" y="688074"/>
            <a:ext cx="908861" cy="327152"/>
            <a:chOff x="0" y="0"/>
            <a:chExt cx="1211815" cy="436203"/>
          </a:xfrm>
        </p:grpSpPr>
        <p:sp>
          <p:nvSpPr>
            <p:cNvPr name="TextBox 32" id="32"/>
            <p:cNvSpPr txBox="true"/>
            <p:nvPr/>
          </p:nvSpPr>
          <p:spPr>
            <a:xfrm rot="0">
              <a:off x="429063" y="-9525"/>
              <a:ext cx="782752" cy="445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63"/>
                </a:lnSpc>
              </a:pPr>
              <a:r>
                <a:rPr lang="en-US" sz="2199">
                  <a:solidFill>
                    <a:srgbClr val="FFFFFF"/>
                  </a:solidFill>
                  <a:latin typeface="Arcade Gamer"/>
                </a:rPr>
                <a:t>07</a:t>
              </a:r>
            </a:p>
          </p:txBody>
        </p:sp>
        <p:sp>
          <p:nvSpPr>
            <p:cNvPr name="Freeform 33" id="33"/>
            <p:cNvSpPr/>
            <p:nvPr/>
          </p:nvSpPr>
          <p:spPr>
            <a:xfrm flipH="false" flipV="false" rot="0">
              <a:off x="0" y="58413"/>
              <a:ext cx="429063" cy="332329"/>
            </a:xfrm>
            <a:custGeom>
              <a:avLst/>
              <a:gdLst/>
              <a:ahLst/>
              <a:cxnLst/>
              <a:rect r="r" b="b" t="t" l="l"/>
              <a:pathLst>
                <a:path h="332329" w="429063">
                  <a:moveTo>
                    <a:pt x="0" y="0"/>
                  </a:moveTo>
                  <a:lnTo>
                    <a:pt x="429063" y="0"/>
                  </a:lnTo>
                  <a:lnTo>
                    <a:pt x="429063" y="332329"/>
                  </a:lnTo>
                  <a:lnTo>
                    <a:pt x="0" y="3323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3">
                <a:extLs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9963442" y="2896651"/>
            <a:ext cx="6563991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Arcade Gamer"/>
              </a:rPr>
              <a:t>TEMAS TRATADOS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28700" y="7670336"/>
            <a:ext cx="365760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Disket Mono"/>
              </a:rPr>
              <a:t>Tema 1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5219700" y="7670336"/>
            <a:ext cx="365760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Disket Mono"/>
              </a:rPr>
              <a:t>Tema 2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410700" y="7670336"/>
            <a:ext cx="365760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Disket Mono"/>
              </a:rPr>
              <a:t>Tema 3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601700" y="7670336"/>
            <a:ext cx="365760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Disket Mono"/>
              </a:rPr>
              <a:t>Tema 4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659634" y="2506189"/>
            <a:ext cx="7217666" cy="1295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436"/>
              </a:lnSpc>
            </a:pPr>
            <a:r>
              <a:rPr lang="en-US" sz="8425">
                <a:solidFill>
                  <a:srgbClr val="FF63D8"/>
                </a:solidFill>
                <a:latin typeface="Arcade Gamer"/>
              </a:rPr>
              <a:t>AGENDA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DAFlDQ4V0r0</dc:identifier>
  <dcterms:modified xsi:type="dcterms:W3CDTF">2011-08-01T06:04:30Z</dcterms:modified>
  <cp:revision>1</cp:revision>
  <dc:title>Presentación Creativa de Moda Negro Verde Neón Rosa Neón con Ilustración</dc:title>
</cp:coreProperties>
</file>

<file path=docProps/thumbnail.jpeg>
</file>